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</p:sldIdLst>
  <p:sldSz cx="6858000" cy="51435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8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5"/>
            <a:ext cx="1478756" cy="40508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5"/>
            <a:ext cx="4350544" cy="40508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735164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2894958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2955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29554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460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7"/>
            <a:ext cx="2915543" cy="2460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1"/>
            <a:ext cx="3471863" cy="359382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79134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1"/>
            <a:ext cx="3471863" cy="359382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79134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2977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5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  <lcf76f155ced4ddcb4097134ff3c332f xmlns="6a7e3c8a-a4a6-444f-9034-46862c50ff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D0ED01E72D408B1D7091D3DB5D87" ma:contentTypeVersion="16" ma:contentTypeDescription="Create a new document." ma:contentTypeScope="" ma:versionID="f7ffbbab58987b1773a5c7799d093a69">
  <xsd:schema xmlns:xsd="http://www.w3.org/2001/XMLSchema" xmlns:xs="http://www.w3.org/2001/XMLSchema" xmlns:p="http://schemas.microsoft.com/office/2006/metadata/properties" xmlns:ns2="6a7e3c8a-a4a6-444f-9034-46862c50ff20" xmlns:ns3="f2c73c18-79bf-43a6-8d75-aad665b3c753" targetNamespace="http://schemas.microsoft.com/office/2006/metadata/properties" ma:root="true" ma:fieldsID="8cf496fa900fe992a436b1a6c5890454" ns2:_="" ns3:_="">
    <xsd:import namespace="6a7e3c8a-a4a6-444f-9034-46862c50ff20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3c8a-a4a6-444f-9034-46862c50f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ef5d31f-85b3-4458-9f59-7d0343c5a6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CD47F6-71D8-415A-A3D0-E2BBB7868BE9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6a7e3c8a-a4a6-444f-9034-46862c50ff20"/>
    <ds:schemaRef ds:uri="http://schemas.openxmlformats.org/package/2006/metadata/core-properties"/>
    <ds:schemaRef ds:uri="f2c73c18-79bf-43a6-8d75-aad665b3c75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8C2746-C6D8-4AD5-BDD4-B5D86B5671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F42987-E92F-4521-8698-7C6F07AE6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7e3c8a-a4a6-444f-9034-46862c50ff20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aliaadmin</dc:creator>
  <cp:lastModifiedBy>Anna Nadarajah</cp:lastModifiedBy>
  <cp:revision>5</cp:revision>
  <dcterms:created xsi:type="dcterms:W3CDTF">2017-12-07T23:34:04Z</dcterms:created>
  <dcterms:modified xsi:type="dcterms:W3CDTF">2023-11-13T23:50:55Z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0x0101001CD4D0ED01E72D408B1D7091D3DB5D87</vt:lpwstr>
  </property>
  <property fmtid="{D5CDD505-2E9C-101B-9397-08002B2CF9AE}" pid="3" name="Order">
    <vt:r8>19301800</vt:r8>
  </property>
  <property fmtid="{D5CDD505-2E9C-101B-9397-08002B2CF9AE}" pid="4" name="MediaServiceImageTags">
    <vt:lpwstr/>
  </property>
</Properties>
</file>